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21" r:id="rId3"/>
    <p:sldId id="269" r:id="rId4"/>
    <p:sldId id="325" r:id="rId5"/>
    <p:sldId id="311" r:id="rId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800000"/>
    <a:srgbClr val="FFFF00"/>
    <a:srgbClr val="039734"/>
    <a:srgbClr val="0033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/>
    <p:restoredTop sz="94660"/>
  </p:normalViewPr>
  <p:slideViewPr>
    <p:cSldViewPr showGuides="1">
      <p:cViewPr>
        <p:scale>
          <a:sx n="89" d="100"/>
          <a:sy n="89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7374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50000">
              <a:srgbClr val="FFFFCC"/>
            </a:gs>
            <a:gs pos="100000">
              <a:srgbClr val="CC33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 descr="https://school48suvorov.ru/files/vospitatelnaya-rabota/SHTAB/01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/>
          </a:p>
        </p:txBody>
      </p:sp>
      <p:sp>
        <p:nvSpPr>
          <p:cNvPr id="2051" name="AutoShape 8" descr="https://school48suvorov.ru/files/vospitatelnaya-rabota/SHTAB/01.jpg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/>
          </a:p>
        </p:txBody>
      </p:sp>
      <p:sp>
        <p:nvSpPr>
          <p:cNvPr id="2052" name="Заголовок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>Муниципальное автономное общеобразовательное учреждение «Лицей № 56» </a:t>
            </a:r>
            <a:br>
              <a:rPr lang="ru-RU" altLang="ru-RU" sz="3200" b="1" dirty="0"/>
            </a:br>
            <a:r>
              <a:rPr lang="ru-RU" altLang="ru-RU" sz="3200" b="1" dirty="0"/>
              <a:t>Название команды - </a:t>
            </a:r>
            <a:r>
              <a:rPr lang="ru-RU" altLang="ru-RU" b="1" dirty="0">
                <a:solidFill>
                  <a:srgbClr val="FF0000"/>
                </a:solidFill>
              </a:rPr>
              <a:t>Позитив</a:t>
            </a:r>
            <a:r>
              <a:rPr lang="ru-RU" altLang="ru-RU" sz="3200" b="1" dirty="0"/>
              <a:t> .</a:t>
            </a:r>
            <a:br>
              <a:rPr lang="ru-RU" altLang="ru-RU" sz="3200" b="1" dirty="0"/>
            </a:br>
            <a:r>
              <a:rPr lang="ru-RU" altLang="ru-RU" sz="3200" b="1" dirty="0"/>
              <a:t> Девиз -  </a:t>
            </a:r>
            <a:r>
              <a:rPr lang="ru-RU" altLang="ru-RU" sz="3200" b="1" dirty="0">
                <a:solidFill>
                  <a:srgbClr val="FF0000"/>
                </a:solidFill>
              </a:rPr>
              <a:t>У позитива свой девиз - Никогда не падай вниз.</a:t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/>
              <a:t>Эмблема - 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30" y="4004945"/>
            <a:ext cx="3881120" cy="2398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</a:br>
            <a:r>
              <a:rPr lang="ru-RU" altLang="ru-RU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</a:br>
            <a:r>
              <a:rPr lang="ru-RU" altLang="ru-RU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Причины для вступления в ряды волонтеров ШСП </a:t>
            </a:r>
            <a:r>
              <a:rPr lang="ru-RU" alt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altLang="ru-RU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altLang="ru-RU" b="1" dirty="0">
                <a:latin typeface="+mn-lt"/>
                <a:ea typeface="+mn-ea"/>
                <a:cs typeface="+mn-cs"/>
              </a:rPr>
              <a:t>   </a:t>
            </a:r>
          </a:p>
          <a:p>
            <a:pPr algn="ctr" eaLnBrk="1" hangingPunct="1">
              <a:buClrTx/>
              <a:buSzTx/>
              <a:buFontTx/>
              <a:buNone/>
            </a:pPr>
            <a:endParaRPr lang="ru-RU" altLang="ru-RU" b="1" dirty="0">
              <a:latin typeface="+mn-lt"/>
              <a:ea typeface="+mn-ea"/>
              <a:cs typeface="+mn-cs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ru-RU" altLang="ru-RU" b="1" dirty="0">
                <a:latin typeface="+mn-lt"/>
                <a:ea typeface="+mn-ea"/>
                <a:cs typeface="+mn-cs"/>
              </a:rPr>
              <a:t>Желание помогать всем, узать что то новое для себя , познокомиться с новыми людьми.</a:t>
            </a:r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sz="half" idx="2"/>
          </p:nvPr>
        </p:nvPicPr>
        <p:blipFill>
          <a:blip r:embed="rId2"/>
          <a:srcRect l="16053" t="22110" r="26148" b="14324"/>
          <a:stretch>
            <a:fillRect/>
          </a:stretch>
        </p:blipFill>
        <p:spPr>
          <a:xfrm>
            <a:off x="5363845" y="2485390"/>
            <a:ext cx="2334260" cy="2877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4970" y="273050"/>
            <a:ext cx="8288655" cy="1327150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sym typeface="+mn-ea"/>
              </a:rPr>
              <a:t/>
            </a:r>
            <a:br>
              <a:rPr lang="ru-RU" altLang="ru-RU" dirty="0">
                <a:solidFill>
                  <a:srgbClr val="FF0000"/>
                </a:solidFill>
                <a:sym typeface="+mn-ea"/>
              </a:rPr>
            </a:br>
            <a:r>
              <a:rPr lang="ru-RU" altLang="ru-RU" b="1" dirty="0">
                <a:solidFill>
                  <a:srgbClr val="FF0000"/>
                </a:solidFill>
                <a:sym typeface="+mn-ea"/>
              </a:rPr>
              <a:t>Положительные моменты в деятельности волонтеров.</a:t>
            </a:r>
            <a:r>
              <a:rPr lang="ru-RU" altLang="ru-RU" b="1" dirty="0">
                <a:solidFill>
                  <a:srgbClr val="FF0000"/>
                </a:solidFill>
              </a:rPr>
              <a:t/>
            </a:r>
            <a:br>
              <a:rPr lang="ru-RU" altLang="ru-RU" b="1" dirty="0">
                <a:solidFill>
                  <a:srgbClr val="FF0000"/>
                </a:solidFill>
              </a:rPr>
            </a:b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16850" cy="280289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ru-RU" altLang="ru-RU" dirty="0"/>
              <a:t>Изменить мир к лучшему</a:t>
            </a:r>
          </a:p>
          <a:p>
            <a:pPr eaLnBrk="1" hangingPunct="1"/>
            <a:r>
              <a:rPr lang="ru-RU" altLang="ru-RU" dirty="0"/>
              <a:t>Проводить свободное время с пользой</a:t>
            </a:r>
          </a:p>
          <a:p>
            <a:pPr eaLnBrk="1" hangingPunct="1"/>
            <a:r>
              <a:rPr lang="ru-RU" altLang="ru-RU" dirty="0"/>
              <a:t>Опыт в волонтерской деятельности</a:t>
            </a:r>
          </a:p>
          <a:p>
            <a:pPr eaLnBrk="1" hangingPunct="1"/>
            <a:r>
              <a:rPr lang="ru-RU" altLang="ru-RU" dirty="0"/>
              <a:t>Выход из зоны комфотра</a:t>
            </a:r>
          </a:p>
          <a:p>
            <a:pPr eaLnBrk="1" hangingPunct="1"/>
            <a:r>
              <a:rPr lang="ru-RU" altLang="ru-RU" dirty="0"/>
              <a:t>Научиться помогать всем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2" name="Замещающее содержимое 1" descr="426eebb550cd46ce73cc8dcc4d1699c9_XL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47720" y="4580890"/>
            <a:ext cx="2226310" cy="20072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549275"/>
            <a:ext cx="4035425" cy="3025775"/>
          </a:xfrm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88913"/>
            <a:ext cx="2565400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1358900"/>
            <a:ext cx="4392612" cy="293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4005263"/>
            <a:ext cx="3835400" cy="266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338" y="3789363"/>
            <a:ext cx="3781425" cy="2836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1"/>
          <p:cNvSpPr>
            <a:spLocks noGrp="1"/>
          </p:cNvSpPr>
          <p:nvPr>
            <p:ph idx="1"/>
          </p:nvPr>
        </p:nvSpPr>
        <p:spPr>
          <a:xfrm>
            <a:off x="755650" y="620713"/>
            <a:ext cx="8229600" cy="5505450"/>
          </a:xfrm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dirty="0"/>
              <a:t>Мы хотим, чтобы школьная служба примерения превратила наше образовательное учреждение в безопасное, комфортное  пространство для всех участников образовательного процесса (обучающихся,  учителей, родителей и т.д.).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ru-RU" alt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    Муниципальное автономное общеобразовательное учреждение «Лицей № 56»  Название команды - Позитив .  Девиз -  У позитива свой девиз - Никогда не падай вниз. Эмблема - </vt:lpstr>
      <vt:lpstr>  Причины для вступления в ряды волонтеров ШСП  </vt:lpstr>
      <vt:lpstr> Положительные моменты в деятельности волонтеров. </vt:lpstr>
      <vt:lpstr>Презентация PowerPoint</vt:lpstr>
      <vt:lpstr>Презентация PowerPoint</vt:lpstr>
    </vt:vector>
  </TitlesOfParts>
  <Company>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службы примирения</dc:title>
  <dc:creator>g</dc:creator>
  <cp:lastModifiedBy>admin</cp:lastModifiedBy>
  <cp:revision>120</cp:revision>
  <dcterms:created xsi:type="dcterms:W3CDTF">2008-01-29T09:17:00Z</dcterms:created>
  <dcterms:modified xsi:type="dcterms:W3CDTF">2021-12-01T06:25:00Z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B441731D8B0E4C578CB9504440D663CB</vt:lpwstr>
  </property>
  <property fmtid="{D5CDD505-2E9C-101B-9397-08002B2CF9AE}" pid="3" name="KSOProductBuildVer">
    <vt:lpwstr>1049-11.2.0.10351</vt:lpwstr>
  </property>
</Properties>
</file>